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6" r:id="rId4"/>
    <p:sldId id="274" r:id="rId5"/>
    <p:sldId id="271" r:id="rId6"/>
    <p:sldId id="277" r:id="rId7"/>
    <p:sldId id="278" r:id="rId8"/>
    <p:sldId id="279" r:id="rId9"/>
    <p:sldId id="280" r:id="rId10"/>
    <p:sldId id="281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2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95D9F7-3363-42A8-8226-56EDDE296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3401B3-DDE5-4A85-849E-66FCC7E6D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B786D6-316E-4ACC-AB37-0A2E766D2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0D00-EBDD-46B5-B63D-F21270FD24FA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C19753-4A5E-4227-AFA9-8C9498A72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CA108-A664-4B0F-952B-12BF1920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FD80C-BDF0-4050-9762-47F525455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24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703FD-D4E0-42F3-9218-2285C1423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031222-0B87-40CB-9479-A2D29382D0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854BBC-54E8-412A-9982-29AD77F5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0D00-EBDD-46B5-B63D-F21270FD24FA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B8984-F58A-4D74-AD6C-35822F821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A9A53B-EAC4-4F51-9C72-660BE7A7E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FD80C-BDF0-4050-9762-47F525455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06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814C7B-7857-49A0-AA4F-29EE222C0B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114004-1800-4633-8DE9-0844A840C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0B8C6F-86F9-4B1F-9894-6C8F8CEB8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0D00-EBDD-46B5-B63D-F21270FD24FA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258515-DCAD-4DAA-B5D9-2542D52B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524404-60BF-4E76-9FB8-455E9FA1B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FD80C-BDF0-4050-9762-47F525455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177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B432F-670F-486C-BAF7-B20F6644C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3B5BA-A771-4A0F-A24A-A3735857C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236167-0701-4540-BA16-09BFF778B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0D00-EBDD-46B5-B63D-F21270FD24FA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B2AB41-1C2F-484C-81D6-396AC07D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ABC511-9C5C-4ACB-B3DA-C2CE89B0A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FD80C-BDF0-4050-9762-47F525455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959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E2667-48B0-405F-9047-A1A8686BD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0588E9-F868-403C-9C33-28614E4BA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0C2DFF-EE46-431B-BC28-8CF6E832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0D00-EBDD-46B5-B63D-F21270FD24FA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4C6CCE-9B57-4AC5-BE47-BE9E71FDC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7F1A42-AA73-46A3-BF14-DD279FEE6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FD80C-BDF0-4050-9762-47F525455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375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01937-4589-446D-90CA-9A64C5043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2248A3-35CF-4FDD-8AF1-C81BECFF4F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BF85A0-07A7-4F3F-8776-C9C30AAD6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A49AE9-E616-4508-AB5F-6C40543CB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0D00-EBDD-46B5-B63D-F21270FD24FA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629185-53A9-4BC1-BD1C-078685BA7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B25FFD-5D53-431B-A2FD-2E00F6128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FD80C-BDF0-4050-9762-47F525455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538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00633-060B-419A-89B5-B236B7285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7F6008-CAAB-403B-8640-FFD31D1A0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80390E-39C2-4F5D-9699-780C19637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F0EA07-1BF4-4EAB-85D3-460165242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67A24D-3E86-46E6-B790-7E9F870C18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34432E-99DC-4004-95D7-E3DF37643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0D00-EBDD-46B5-B63D-F21270FD24FA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D53D2A-5135-4EF9-AF78-998FA18FA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2A0097-310C-4E61-BBB0-E1BAD190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FD80C-BDF0-4050-9762-47F525455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47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26496-107C-4F27-B132-438EEDB5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2A8132-398A-4E50-9F4E-096C6B078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0D00-EBDD-46B5-B63D-F21270FD24FA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A3D792-9C0F-4A6C-9E93-DD1D8DB04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5998E9-6A54-4174-85D1-5B367C1A2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FD80C-BDF0-4050-9762-47F525455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56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159D20-93EA-48A3-AAEA-52F7E9C16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0D00-EBDD-46B5-B63D-F21270FD24FA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B8FAE7-B6F1-4AE5-B287-9E6B93F9D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E52E73-20E6-44B4-8F67-851272A4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FD80C-BDF0-4050-9762-47F525455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036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20730-2396-4DEB-9DB4-C6FF92DB5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EE336B-F909-4D02-867F-DE74FE363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0264F2-D95A-4343-A3E2-0CF86ED54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40F8B7-09AB-4B00-8B89-308B49C48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0D00-EBDD-46B5-B63D-F21270FD24FA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9C7798-76C1-4277-A0EC-79930AAA0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D39062-6BE8-4ADF-A7A2-0827543C3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FD80C-BDF0-4050-9762-47F525455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759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CDFC2-924B-4A52-8818-78982E7E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11706B-69D6-4BE9-9E10-C10C6ECA6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44DCE6-5408-4AE2-AB45-82A729E2B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0D9B8E-FEEC-4846-8738-97BA2F3E9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0D00-EBDD-46B5-B63D-F21270FD24FA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AC8169-CACF-430C-A107-0D0D3E7C3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71D47F-DC7B-428B-9969-A7120A052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FD80C-BDF0-4050-9762-47F525455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801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55BF9F-B9C1-437B-AD00-4B928074C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426B44-07EF-4B6E-A836-A7E5E654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65CE6F-B4D1-4938-89E3-42AAF80AD9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10D00-EBDD-46B5-B63D-F21270FD24FA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993933-0ACD-4398-A9C9-AD37D96187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245DE3-23D7-400C-8B0C-164F3D0D1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FD80C-BDF0-4050-9762-47F525455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4683E-D106-492F-BA29-455085C2B5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CA69B5-7DCD-44ED-8EA1-FE5C530E7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491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0"/>
            <a:ext cx="126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9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1" y="772252"/>
            <a:ext cx="3455996" cy="25919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940" y="772251"/>
            <a:ext cx="3455997" cy="25919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379" y="409370"/>
            <a:ext cx="432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23938" y="40937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208208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047214C-62BA-44B0-BCF7-CCD904860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60000"/>
            <a:ext cx="3888000" cy="2592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488FB7A-63F0-4FFB-AAC1-CC0B5381A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60000"/>
            <a:ext cx="3888000" cy="2592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670AE9-2DE6-4412-9AC2-D8B8C7A76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672000"/>
            <a:ext cx="3888000" cy="2592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CEC7B5C-8604-4EA3-8F1C-24FF7A110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672000"/>
            <a:ext cx="3888000" cy="2592000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353D658-D674-4E2F-95F6-0292EDD4CC7E}"/>
              </a:ext>
            </a:extLst>
          </p:cNvPr>
          <p:cNvCxnSpPr>
            <a:stCxn id="9" idx="2"/>
            <a:endCxn id="19" idx="0"/>
          </p:cNvCxnSpPr>
          <p:nvPr/>
        </p:nvCxnSpPr>
        <p:spPr>
          <a:xfrm>
            <a:off x="2664000" y="2952000"/>
            <a:ext cx="0" cy="72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04218C7-8030-4BED-AFEA-105E38F83E05}"/>
              </a:ext>
            </a:extLst>
          </p:cNvPr>
          <p:cNvCxnSpPr>
            <a:stCxn id="21" idx="0"/>
            <a:endCxn id="17" idx="2"/>
          </p:cNvCxnSpPr>
          <p:nvPr/>
        </p:nvCxnSpPr>
        <p:spPr>
          <a:xfrm flipV="1">
            <a:off x="7704000" y="2952000"/>
            <a:ext cx="0" cy="72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72183FB-4577-4C6A-952F-A0D691A6007E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4608000" y="4968000"/>
            <a:ext cx="1152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2E059A-CE34-4FB6-BBE5-ED3C69A9689D}"/>
              </a:ext>
            </a:extLst>
          </p:cNvPr>
          <p:cNvSpPr/>
          <p:nvPr/>
        </p:nvSpPr>
        <p:spPr>
          <a:xfrm>
            <a:off x="2342001" y="1397764"/>
            <a:ext cx="480997" cy="439472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9CBE1B-4BCB-4E87-AD65-15F1161DE241}"/>
              </a:ext>
            </a:extLst>
          </p:cNvPr>
          <p:cNvSpPr txBox="1"/>
          <p:nvPr/>
        </p:nvSpPr>
        <p:spPr>
          <a:xfrm>
            <a:off x="2643380" y="3118267"/>
            <a:ext cx="1481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Probe building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C28370-B53F-42EC-B496-81EB8F86F466}"/>
              </a:ext>
            </a:extLst>
          </p:cNvPr>
          <p:cNvSpPr txBox="1"/>
          <p:nvPr/>
        </p:nvSpPr>
        <p:spPr>
          <a:xfrm>
            <a:off x="4653360" y="5044655"/>
            <a:ext cx="1061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SE(3)-GNN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80797C-6FFB-412F-8A04-569DFD2D484D}"/>
              </a:ext>
            </a:extLst>
          </p:cNvPr>
          <p:cNvSpPr txBox="1"/>
          <p:nvPr/>
        </p:nvSpPr>
        <p:spPr>
          <a:xfrm>
            <a:off x="7704000" y="3158111"/>
            <a:ext cx="1622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clustering 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0"/>
            <a:ext cx="126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578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0"/>
            <a:ext cx="126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102B067-ECF1-4341-9974-D5D42C7B4F13}"/>
              </a:ext>
            </a:extLst>
          </p:cNvPr>
          <p:cNvGrpSpPr/>
          <p:nvPr/>
        </p:nvGrpSpPr>
        <p:grpSpPr>
          <a:xfrm>
            <a:off x="1024800" y="750524"/>
            <a:ext cx="7360988" cy="5358591"/>
            <a:chOff x="1024800" y="750524"/>
            <a:chExt cx="7360988" cy="535859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047214C-62BA-44B0-BCF7-CCD904860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800" y="750524"/>
              <a:ext cx="7360988" cy="4907325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5F810B4-7676-4C64-B06A-F8AD1A0EADA7}"/>
                </a:ext>
              </a:extLst>
            </p:cNvPr>
            <p:cNvGrpSpPr/>
            <p:nvPr/>
          </p:nvGrpSpPr>
          <p:grpSpPr>
            <a:xfrm>
              <a:off x="2766087" y="5024375"/>
              <a:ext cx="4147914" cy="923835"/>
              <a:chOff x="6480000" y="3396165"/>
              <a:chExt cx="4147914" cy="923835"/>
            </a:xfrm>
          </p:grpSpPr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D8F826DC-F338-4A83-99BB-308612FE3B40}"/>
                  </a:ext>
                </a:extLst>
              </p:cNvPr>
              <p:cNvCxnSpPr/>
              <p:nvPr/>
            </p:nvCxnSpPr>
            <p:spPr>
              <a:xfrm>
                <a:off x="6480000" y="3600000"/>
                <a:ext cx="360000" cy="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8B841C13-9A64-490F-B2D9-62A01B7A00D6}"/>
                  </a:ext>
                </a:extLst>
              </p:cNvPr>
              <p:cNvCxnSpPr/>
              <p:nvPr/>
            </p:nvCxnSpPr>
            <p:spPr>
              <a:xfrm>
                <a:off x="6480000" y="3960000"/>
                <a:ext cx="360000" cy="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1B5AD64C-F670-47A6-8245-9B776454DECE}"/>
                  </a:ext>
                </a:extLst>
              </p:cNvPr>
              <p:cNvCxnSpPr/>
              <p:nvPr/>
            </p:nvCxnSpPr>
            <p:spPr>
              <a:xfrm>
                <a:off x="6480000" y="4320000"/>
                <a:ext cx="360000" cy="0"/>
              </a:xfrm>
              <a:prstGeom prst="straightConnector1">
                <a:avLst/>
              </a:prstGeom>
              <a:ln w="25400">
                <a:solidFill>
                  <a:srgbClr val="00B0F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E4CAB20-0D04-40B5-BC3A-35F2E08E52C0}"/>
                  </a:ext>
                </a:extLst>
              </p:cNvPr>
              <p:cNvSpPr/>
              <p:nvPr/>
            </p:nvSpPr>
            <p:spPr>
              <a:xfrm>
                <a:off x="6804000" y="3396165"/>
                <a:ext cx="38239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Probe – non-carbon atom connection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10E5F7-B887-495C-AF7E-CBA63E885859}"/>
                  </a:ext>
                </a:extLst>
              </p:cNvPr>
              <p:cNvSpPr/>
              <p:nvPr/>
            </p:nvSpPr>
            <p:spPr>
              <a:xfrm>
                <a:off x="6804000" y="3742241"/>
                <a:ext cx="26340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Intra-residual connection </a:t>
                </a:r>
                <a:endParaRPr lang="ko-KR" altLang="en-US" dirty="0"/>
              </a:p>
            </p:txBody>
          </p: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09437BC-7109-48AF-9A37-8AF0E60098F4}"/>
                </a:ext>
              </a:extLst>
            </p:cNvPr>
            <p:cNvSpPr/>
            <p:nvPr/>
          </p:nvSpPr>
          <p:spPr>
            <a:xfrm>
              <a:off x="3090087" y="5739783"/>
              <a:ext cx="32944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Non-carbon atom pair connection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3663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A9AC68F7-5FC5-4D23-A62D-DB5C5255B9AA}"/>
              </a:ext>
            </a:extLst>
          </p:cNvPr>
          <p:cNvCxnSpPr>
            <a:cxnSpLocks/>
            <a:stCxn id="81" idx="2"/>
          </p:cNvCxnSpPr>
          <p:nvPr/>
        </p:nvCxnSpPr>
        <p:spPr>
          <a:xfrm flipH="1">
            <a:off x="7324825" y="2700002"/>
            <a:ext cx="972439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166959A-FCBE-4676-9003-0390F1F9E2F4}"/>
              </a:ext>
            </a:extLst>
          </p:cNvPr>
          <p:cNvCxnSpPr>
            <a:cxnSpLocks/>
            <a:stCxn id="81" idx="4"/>
          </p:cNvCxnSpPr>
          <p:nvPr/>
        </p:nvCxnSpPr>
        <p:spPr>
          <a:xfrm flipV="1">
            <a:off x="8297265" y="1717200"/>
            <a:ext cx="0" cy="972000"/>
          </a:xfrm>
          <a:prstGeom prst="straightConnector1">
            <a:avLst/>
          </a:prstGeom>
          <a:ln w="508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1CA3EC0-2C73-488D-AC8F-4B73E0C2C874}"/>
              </a:ext>
            </a:extLst>
          </p:cNvPr>
          <p:cNvGrpSpPr/>
          <p:nvPr/>
        </p:nvGrpSpPr>
        <p:grpSpPr>
          <a:xfrm>
            <a:off x="2804043" y="540000"/>
            <a:ext cx="4147914" cy="5583101"/>
            <a:chOff x="2804043" y="540000"/>
            <a:chExt cx="4147914" cy="5583101"/>
          </a:xfrm>
        </p:grpSpPr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D1CA1134-B532-429E-A236-2ADE7FE76822}"/>
                </a:ext>
              </a:extLst>
            </p:cNvPr>
            <p:cNvCxnSpPr>
              <a:stCxn id="28" idx="6"/>
              <a:endCxn id="64" idx="2"/>
            </p:cNvCxnSpPr>
            <p:nvPr/>
          </p:nvCxnSpPr>
          <p:spPr>
            <a:xfrm flipH="1">
              <a:off x="2962800" y="3420001"/>
              <a:ext cx="720001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667BF4C4-5B0C-4992-B557-7F77F0B03BE3}"/>
                </a:ext>
              </a:extLst>
            </p:cNvPr>
            <p:cNvCxnSpPr>
              <a:cxnSpLocks/>
              <a:stCxn id="31" idx="3"/>
              <a:endCxn id="60" idx="6"/>
            </p:cNvCxnSpPr>
            <p:nvPr/>
          </p:nvCxnSpPr>
          <p:spPr>
            <a:xfrm>
              <a:off x="4932000" y="4140001"/>
              <a:ext cx="720001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E47DCE5D-7CEC-498B-B79E-E53CE5F1F53F}"/>
                </a:ext>
              </a:extLst>
            </p:cNvPr>
            <p:cNvCxnSpPr>
              <a:stCxn id="35" idx="3"/>
              <a:endCxn id="58" idx="7"/>
            </p:cNvCxnSpPr>
            <p:nvPr/>
          </p:nvCxnSpPr>
          <p:spPr>
            <a:xfrm flipV="1">
              <a:off x="5554800" y="1717200"/>
              <a:ext cx="360001" cy="622801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F802D5EB-DC75-4D14-911F-48A29944B6E7}"/>
                </a:ext>
              </a:extLst>
            </p:cNvPr>
            <p:cNvCxnSpPr>
              <a:stCxn id="23" idx="1"/>
              <a:endCxn id="28" idx="5"/>
            </p:cNvCxnSpPr>
            <p:nvPr/>
          </p:nvCxnSpPr>
          <p:spPr>
            <a:xfrm>
              <a:off x="3060000" y="3060000"/>
              <a:ext cx="622801" cy="36000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1783821A-CDDD-46A8-85FE-667ED7D77729}"/>
                </a:ext>
              </a:extLst>
            </p:cNvPr>
            <p:cNvCxnSpPr>
              <a:stCxn id="28" idx="3"/>
              <a:endCxn id="27" idx="7"/>
            </p:cNvCxnSpPr>
            <p:nvPr/>
          </p:nvCxnSpPr>
          <p:spPr>
            <a:xfrm flipV="1">
              <a:off x="3682800" y="3060000"/>
              <a:ext cx="622801" cy="3600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7F077208-96CD-4474-B2AF-32FD5C3E9083}"/>
                </a:ext>
              </a:extLst>
            </p:cNvPr>
            <p:cNvCxnSpPr>
              <a:stCxn id="27" idx="4"/>
              <a:endCxn id="32" idx="0"/>
            </p:cNvCxnSpPr>
            <p:nvPr/>
          </p:nvCxnSpPr>
          <p:spPr>
            <a:xfrm flipV="1">
              <a:off x="4305601" y="2340000"/>
              <a:ext cx="0" cy="7200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9D61E5B-5D6E-4FD8-9B14-561E50345F75}"/>
                </a:ext>
              </a:extLst>
            </p:cNvPr>
            <p:cNvCxnSpPr>
              <a:stCxn id="32" idx="3"/>
              <a:endCxn id="33" idx="7"/>
            </p:cNvCxnSpPr>
            <p:nvPr/>
          </p:nvCxnSpPr>
          <p:spPr>
            <a:xfrm flipV="1">
              <a:off x="4305600" y="1980000"/>
              <a:ext cx="626401" cy="3600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6D8B462-B05B-41E7-B06A-FD8E96C370B9}"/>
                </a:ext>
              </a:extLst>
            </p:cNvPr>
            <p:cNvCxnSpPr>
              <a:stCxn id="33" idx="4"/>
              <a:endCxn id="34" idx="0"/>
            </p:cNvCxnSpPr>
            <p:nvPr/>
          </p:nvCxnSpPr>
          <p:spPr>
            <a:xfrm flipV="1">
              <a:off x="4932001" y="1260000"/>
              <a:ext cx="0" cy="7200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58FF64D-FFC6-4D04-BE0C-FE4538B91633}"/>
                </a:ext>
              </a:extLst>
            </p:cNvPr>
            <p:cNvCxnSpPr>
              <a:stCxn id="35" idx="5"/>
              <a:endCxn id="33" idx="1"/>
            </p:cNvCxnSpPr>
            <p:nvPr/>
          </p:nvCxnSpPr>
          <p:spPr>
            <a:xfrm flipH="1" flipV="1">
              <a:off x="4932000" y="1980000"/>
              <a:ext cx="622801" cy="3600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2BC5F65A-0B1D-4C82-BA9B-BBE576E1A755}"/>
                </a:ext>
              </a:extLst>
            </p:cNvPr>
            <p:cNvCxnSpPr>
              <a:stCxn id="29" idx="5"/>
              <a:endCxn id="27" idx="1"/>
            </p:cNvCxnSpPr>
            <p:nvPr/>
          </p:nvCxnSpPr>
          <p:spPr>
            <a:xfrm flipH="1" flipV="1">
              <a:off x="4305600" y="3060000"/>
              <a:ext cx="626401" cy="3600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6B3CC97-21A4-4C11-88D7-BC62A01C0687}"/>
                </a:ext>
              </a:extLst>
            </p:cNvPr>
            <p:cNvCxnSpPr>
              <a:stCxn id="31" idx="4"/>
              <a:endCxn id="29" idx="0"/>
            </p:cNvCxnSpPr>
            <p:nvPr/>
          </p:nvCxnSpPr>
          <p:spPr>
            <a:xfrm flipV="1">
              <a:off x="4932001" y="3420000"/>
              <a:ext cx="0" cy="7200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7086A2B-11C1-488B-969D-1E9DF7220A48}"/>
                </a:ext>
              </a:extLst>
            </p:cNvPr>
            <p:cNvCxnSpPr>
              <a:stCxn id="30" idx="7"/>
              <a:endCxn id="29" idx="3"/>
            </p:cNvCxnSpPr>
            <p:nvPr/>
          </p:nvCxnSpPr>
          <p:spPr>
            <a:xfrm flipH="1">
              <a:off x="4932000" y="3060000"/>
              <a:ext cx="622801" cy="36000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32A1F00-BDAC-46E2-9A25-CEF3B437B46A}"/>
                </a:ext>
              </a:extLst>
            </p:cNvPr>
            <p:cNvSpPr/>
            <p:nvPr/>
          </p:nvSpPr>
          <p:spPr>
            <a:xfrm>
              <a:off x="4125600" y="2160000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EED8F4BB-1DB0-4A5A-BFB1-E5DF576B19EA}"/>
                </a:ext>
              </a:extLst>
            </p:cNvPr>
            <p:cNvSpPr/>
            <p:nvPr/>
          </p:nvSpPr>
          <p:spPr>
            <a:xfrm>
              <a:off x="2880000" y="2880000"/>
              <a:ext cx="360000" cy="36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DCF97B4-9C50-405C-84D2-4C8C0C6A07CB}"/>
                </a:ext>
              </a:extLst>
            </p:cNvPr>
            <p:cNvSpPr/>
            <p:nvPr/>
          </p:nvSpPr>
          <p:spPr>
            <a:xfrm>
              <a:off x="4752000" y="3240000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8B6ECAD-6E13-47C3-B04B-D9E2C1BA918F}"/>
                </a:ext>
              </a:extLst>
            </p:cNvPr>
            <p:cNvSpPr/>
            <p:nvPr/>
          </p:nvSpPr>
          <p:spPr>
            <a:xfrm>
              <a:off x="4125600" y="2880000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2FFD59E-FFF4-4544-A0EA-74659451B10E}"/>
                </a:ext>
              </a:extLst>
            </p:cNvPr>
            <p:cNvSpPr/>
            <p:nvPr/>
          </p:nvSpPr>
          <p:spPr>
            <a:xfrm>
              <a:off x="4752000" y="1800000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054DBB5-58FD-4BF1-AEC1-EB8D514EF502}"/>
                </a:ext>
              </a:extLst>
            </p:cNvPr>
            <p:cNvSpPr/>
            <p:nvPr/>
          </p:nvSpPr>
          <p:spPr>
            <a:xfrm>
              <a:off x="5374800" y="2880000"/>
              <a:ext cx="360000" cy="36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F914D7E-3CE6-4449-944D-16696449779F}"/>
                </a:ext>
              </a:extLst>
            </p:cNvPr>
            <p:cNvSpPr/>
            <p:nvPr/>
          </p:nvSpPr>
          <p:spPr>
            <a:xfrm>
              <a:off x="3060000" y="3060000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98B832-B13B-42EE-A70C-BEBB9F0F8DB9}"/>
                </a:ext>
              </a:extLst>
            </p:cNvPr>
            <p:cNvSpPr/>
            <p:nvPr/>
          </p:nvSpPr>
          <p:spPr>
            <a:xfrm>
              <a:off x="4305600" y="3060000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46B2293-2344-4E77-A8E7-DEF8A6846363}"/>
                </a:ext>
              </a:extLst>
            </p:cNvPr>
            <p:cNvSpPr/>
            <p:nvPr/>
          </p:nvSpPr>
          <p:spPr>
            <a:xfrm>
              <a:off x="3682800" y="3420000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122C561-D51F-42BC-9F4A-AB1490AF7CC2}"/>
                </a:ext>
              </a:extLst>
            </p:cNvPr>
            <p:cNvSpPr/>
            <p:nvPr/>
          </p:nvSpPr>
          <p:spPr>
            <a:xfrm>
              <a:off x="4932000" y="3420000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A6BB34C-1E6D-4F83-8811-2A2191E80721}"/>
                </a:ext>
              </a:extLst>
            </p:cNvPr>
            <p:cNvSpPr/>
            <p:nvPr/>
          </p:nvSpPr>
          <p:spPr>
            <a:xfrm>
              <a:off x="5554800" y="3060000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976D4B1-3617-41C9-84D8-10BA40A8A23D}"/>
                </a:ext>
              </a:extLst>
            </p:cNvPr>
            <p:cNvSpPr/>
            <p:nvPr/>
          </p:nvSpPr>
          <p:spPr>
            <a:xfrm>
              <a:off x="4932000" y="4140000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BCC4380-4C61-414B-88CB-81AF388FEA72}"/>
                </a:ext>
              </a:extLst>
            </p:cNvPr>
            <p:cNvSpPr/>
            <p:nvPr/>
          </p:nvSpPr>
          <p:spPr>
            <a:xfrm>
              <a:off x="4305600" y="2340000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20C1D5C7-8DBB-4BDB-A475-DE36F2BC295C}"/>
                </a:ext>
              </a:extLst>
            </p:cNvPr>
            <p:cNvSpPr/>
            <p:nvPr/>
          </p:nvSpPr>
          <p:spPr>
            <a:xfrm>
              <a:off x="4932000" y="1980000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2A23661-FDE1-4BA6-B662-A645F04913DC}"/>
                </a:ext>
              </a:extLst>
            </p:cNvPr>
            <p:cNvSpPr/>
            <p:nvPr/>
          </p:nvSpPr>
          <p:spPr>
            <a:xfrm>
              <a:off x="4932000" y="1260000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71869CB2-5AFC-44D6-BD14-DB25C3AE17A5}"/>
                </a:ext>
              </a:extLst>
            </p:cNvPr>
            <p:cNvSpPr/>
            <p:nvPr/>
          </p:nvSpPr>
          <p:spPr>
            <a:xfrm>
              <a:off x="5554800" y="2340000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CDC9DC77-ADC4-41A2-A87E-43A3478188CC}"/>
                </a:ext>
              </a:extLst>
            </p:cNvPr>
            <p:cNvSpPr/>
            <p:nvPr/>
          </p:nvSpPr>
          <p:spPr>
            <a:xfrm>
              <a:off x="4518000" y="2566800"/>
              <a:ext cx="360000" cy="360000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FC56C38-FD72-4856-9D46-D288564C7139}"/>
                </a:ext>
              </a:extLst>
            </p:cNvPr>
            <p:cNvSpPr/>
            <p:nvPr/>
          </p:nvSpPr>
          <p:spPr>
            <a:xfrm>
              <a:off x="5043600" y="547200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2EB510F-CB12-448B-A844-1E17A468A54F}"/>
                </a:ext>
              </a:extLst>
            </p:cNvPr>
            <p:cNvSpPr/>
            <p:nvPr/>
          </p:nvSpPr>
          <p:spPr>
            <a:xfrm>
              <a:off x="3081600" y="3819600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15F91436-FC90-4C92-A712-8F7832204CDD}"/>
                </a:ext>
              </a:extLst>
            </p:cNvPr>
            <p:cNvSpPr/>
            <p:nvPr/>
          </p:nvSpPr>
          <p:spPr>
            <a:xfrm>
              <a:off x="5050800" y="4849200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28CD22D-BA2F-4B36-BB96-DD32ED4CECFC}"/>
                </a:ext>
              </a:extLst>
            </p:cNvPr>
            <p:cNvSpPr/>
            <p:nvPr/>
          </p:nvSpPr>
          <p:spPr>
            <a:xfrm>
              <a:off x="6206400" y="2030400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DB5CCE2-3BB6-40FE-AAFD-042CF7BDAB2A}"/>
                </a:ext>
              </a:extLst>
            </p:cNvPr>
            <p:cNvSpPr/>
            <p:nvPr/>
          </p:nvSpPr>
          <p:spPr>
            <a:xfrm>
              <a:off x="3682800" y="4140000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094971FB-7281-40C0-B4DB-239ABEA44454}"/>
                </a:ext>
              </a:extLst>
            </p:cNvPr>
            <p:cNvSpPr/>
            <p:nvPr/>
          </p:nvSpPr>
          <p:spPr>
            <a:xfrm>
              <a:off x="4932000" y="4860000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E0887E1-D7E7-4B59-A642-74E171D8E735}"/>
                </a:ext>
              </a:extLst>
            </p:cNvPr>
            <p:cNvSpPr/>
            <p:nvPr/>
          </p:nvSpPr>
          <p:spPr>
            <a:xfrm>
              <a:off x="6177600" y="2700000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D87C255-2867-41B5-A347-D8A4262D9C93}"/>
                </a:ext>
              </a:extLst>
            </p:cNvPr>
            <p:cNvSpPr/>
            <p:nvPr/>
          </p:nvSpPr>
          <p:spPr>
            <a:xfrm>
              <a:off x="4932000" y="540000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846AB68-2CAE-4148-BB5C-E6EAA6787403}"/>
                </a:ext>
              </a:extLst>
            </p:cNvPr>
            <p:cNvCxnSpPr>
              <a:stCxn id="34" idx="4"/>
              <a:endCxn id="44" idx="0"/>
            </p:cNvCxnSpPr>
            <p:nvPr/>
          </p:nvCxnSpPr>
          <p:spPr>
            <a:xfrm flipV="1">
              <a:off x="4932001" y="540000"/>
              <a:ext cx="0" cy="720001"/>
            </a:xfrm>
            <a:prstGeom prst="straightConnector1">
              <a:avLst/>
            </a:prstGeom>
            <a:ln w="2540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7780980-6A39-44D0-876E-D0A912D6A25F}"/>
                </a:ext>
              </a:extLst>
            </p:cNvPr>
            <p:cNvCxnSpPr>
              <a:stCxn id="34" idx="4"/>
              <a:endCxn id="37" idx="7"/>
            </p:cNvCxnSpPr>
            <p:nvPr/>
          </p:nvCxnSpPr>
          <p:spPr>
            <a:xfrm flipV="1">
              <a:off x="4932001" y="547200"/>
              <a:ext cx="111600" cy="712801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D72FC7D6-C942-4478-B269-32B64910BE1F}"/>
                </a:ext>
              </a:extLst>
            </p:cNvPr>
            <p:cNvCxnSpPr>
              <a:stCxn id="35" idx="3"/>
              <a:endCxn id="40" idx="7"/>
            </p:cNvCxnSpPr>
            <p:nvPr/>
          </p:nvCxnSpPr>
          <p:spPr>
            <a:xfrm flipV="1">
              <a:off x="5554800" y="2030400"/>
              <a:ext cx="651601" cy="309601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5607C8F-EA5A-4E5F-8475-D784F6BEC175}"/>
                </a:ext>
              </a:extLst>
            </p:cNvPr>
            <p:cNvCxnSpPr>
              <a:cxnSpLocks/>
            </p:cNvCxnSpPr>
            <p:nvPr/>
          </p:nvCxnSpPr>
          <p:spPr>
            <a:xfrm>
              <a:off x="5554800" y="2340000"/>
              <a:ext cx="622801" cy="360001"/>
            </a:xfrm>
            <a:prstGeom prst="straightConnector1">
              <a:avLst/>
            </a:prstGeom>
            <a:ln w="2540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E3B5848-FBC3-4061-9EBD-0A55F25913C8}"/>
                </a:ext>
              </a:extLst>
            </p:cNvPr>
            <p:cNvCxnSpPr>
              <a:stCxn id="31" idx="0"/>
              <a:endCxn id="42" idx="4"/>
            </p:cNvCxnSpPr>
            <p:nvPr/>
          </p:nvCxnSpPr>
          <p:spPr>
            <a:xfrm>
              <a:off x="4932001" y="4140000"/>
              <a:ext cx="0" cy="720001"/>
            </a:xfrm>
            <a:prstGeom prst="straightConnector1">
              <a:avLst/>
            </a:prstGeom>
            <a:ln w="2540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61217EE-927A-4873-88EC-722D966E3E53}"/>
                </a:ext>
              </a:extLst>
            </p:cNvPr>
            <p:cNvCxnSpPr>
              <a:stCxn id="31" idx="1"/>
              <a:endCxn id="39" idx="5"/>
            </p:cNvCxnSpPr>
            <p:nvPr/>
          </p:nvCxnSpPr>
          <p:spPr>
            <a:xfrm>
              <a:off x="4932000" y="4140000"/>
              <a:ext cx="118801" cy="709201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096E8C97-8ECB-4417-A44E-8E7692A7B7C7}"/>
                </a:ext>
              </a:extLst>
            </p:cNvPr>
            <p:cNvCxnSpPr>
              <a:stCxn id="28" idx="7"/>
              <a:endCxn id="38" idx="3"/>
            </p:cNvCxnSpPr>
            <p:nvPr/>
          </p:nvCxnSpPr>
          <p:spPr>
            <a:xfrm flipH="1">
              <a:off x="3081600" y="3420000"/>
              <a:ext cx="601201" cy="399601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D09F8FE3-49F4-4A81-913F-EB091BA7AC5F}"/>
                </a:ext>
              </a:extLst>
            </p:cNvPr>
            <p:cNvCxnSpPr>
              <a:stCxn id="28" idx="0"/>
              <a:endCxn id="41" idx="4"/>
            </p:cNvCxnSpPr>
            <p:nvPr/>
          </p:nvCxnSpPr>
          <p:spPr>
            <a:xfrm>
              <a:off x="3682801" y="3420000"/>
              <a:ext cx="0" cy="720001"/>
            </a:xfrm>
            <a:prstGeom prst="straightConnector1">
              <a:avLst/>
            </a:prstGeom>
            <a:ln w="2540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0BBBECC-A4B4-4A9F-859F-39699D769958}"/>
                </a:ext>
              </a:extLst>
            </p:cNvPr>
            <p:cNvSpPr/>
            <p:nvPr/>
          </p:nvSpPr>
          <p:spPr>
            <a:xfrm>
              <a:off x="5374800" y="2160000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828A7C3-6BEE-4748-9BFD-6415E5FB8733}"/>
                </a:ext>
              </a:extLst>
            </p:cNvPr>
            <p:cNvSpPr/>
            <p:nvPr/>
          </p:nvSpPr>
          <p:spPr>
            <a:xfrm>
              <a:off x="3502800" y="3240000"/>
              <a:ext cx="360000" cy="3600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51CA524-E137-4C64-8EE2-E2FE20FD9B23}"/>
                </a:ext>
              </a:extLst>
            </p:cNvPr>
            <p:cNvSpPr/>
            <p:nvPr/>
          </p:nvSpPr>
          <p:spPr>
            <a:xfrm>
              <a:off x="4752000" y="3960000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5A7F796-451C-48CC-BCBA-3983B1DC162A}"/>
                </a:ext>
              </a:extLst>
            </p:cNvPr>
            <p:cNvSpPr/>
            <p:nvPr/>
          </p:nvSpPr>
          <p:spPr>
            <a:xfrm>
              <a:off x="5652000" y="1260000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C6C104F6-A5C9-4CD5-AB97-A8CF8E7D898E}"/>
                </a:ext>
              </a:extLst>
            </p:cNvPr>
            <p:cNvCxnSpPr>
              <a:stCxn id="34" idx="2"/>
              <a:endCxn id="54" idx="6"/>
            </p:cNvCxnSpPr>
            <p:nvPr/>
          </p:nvCxnSpPr>
          <p:spPr>
            <a:xfrm>
              <a:off x="4932000" y="1260001"/>
              <a:ext cx="720001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83F01DB-E67F-4B01-8F3A-DE86CA4FE74C}"/>
                </a:ext>
              </a:extLst>
            </p:cNvPr>
            <p:cNvSpPr/>
            <p:nvPr/>
          </p:nvSpPr>
          <p:spPr>
            <a:xfrm>
              <a:off x="4752000" y="1080000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F03F7600-544B-45C5-8A6E-83397665B8CF}"/>
                </a:ext>
              </a:extLst>
            </p:cNvPr>
            <p:cNvSpPr/>
            <p:nvPr/>
          </p:nvSpPr>
          <p:spPr>
            <a:xfrm>
              <a:off x="5914800" y="1717200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BCE2115-0B4C-4CF7-B0C8-01AC313D9773}"/>
                </a:ext>
              </a:extLst>
            </p:cNvPr>
            <p:cNvSpPr/>
            <p:nvPr/>
          </p:nvSpPr>
          <p:spPr>
            <a:xfrm>
              <a:off x="5652000" y="4140000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879CB056-9C1E-49C9-85E4-736A269D0307}"/>
                </a:ext>
              </a:extLst>
            </p:cNvPr>
            <p:cNvSpPr/>
            <p:nvPr/>
          </p:nvSpPr>
          <p:spPr>
            <a:xfrm>
              <a:off x="2962800" y="3420000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F7432FE-0E89-4E33-87B7-3A1410C05222}"/>
                </a:ext>
              </a:extLst>
            </p:cNvPr>
            <p:cNvGrpSpPr/>
            <p:nvPr/>
          </p:nvGrpSpPr>
          <p:grpSpPr>
            <a:xfrm>
              <a:off x="2804043" y="5040000"/>
              <a:ext cx="4147914" cy="1083101"/>
              <a:chOff x="6480000" y="3396165"/>
              <a:chExt cx="4147914" cy="1083101"/>
            </a:xfrm>
          </p:grpSpPr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DC12A9DD-F9D1-48D6-92E9-E60B93EDE718}"/>
                  </a:ext>
                </a:extLst>
              </p:cNvPr>
              <p:cNvCxnSpPr/>
              <p:nvPr/>
            </p:nvCxnSpPr>
            <p:spPr>
              <a:xfrm>
                <a:off x="6480000" y="3600000"/>
                <a:ext cx="360000" cy="0"/>
              </a:xfrm>
              <a:prstGeom prst="straightConnector1">
                <a:avLst/>
              </a:prstGeom>
              <a:ln w="25400">
                <a:solidFill>
                  <a:srgbClr val="FF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39119834-887C-4ED9-9DCA-D48AB5DAE939}"/>
                  </a:ext>
                </a:extLst>
              </p:cNvPr>
              <p:cNvCxnSpPr/>
              <p:nvPr/>
            </p:nvCxnSpPr>
            <p:spPr>
              <a:xfrm>
                <a:off x="6480000" y="3960000"/>
                <a:ext cx="360000" cy="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E562AE5E-F0DE-4BF4-BA2F-4D7A9EBB2B92}"/>
                  </a:ext>
                </a:extLst>
              </p:cNvPr>
              <p:cNvCxnSpPr/>
              <p:nvPr/>
            </p:nvCxnSpPr>
            <p:spPr>
              <a:xfrm>
                <a:off x="6480000" y="4320000"/>
                <a:ext cx="360000" cy="0"/>
              </a:xfrm>
              <a:prstGeom prst="straightConnector1">
                <a:avLst/>
              </a:prstGeom>
              <a:ln w="254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D3FC2CE7-136F-46DE-A305-E3DB773D7452}"/>
                      </a:ext>
                    </a:extLst>
                  </p:cNvPr>
                  <p:cNvSpPr/>
                  <p:nvPr/>
                </p:nvSpPr>
                <p:spPr>
                  <a:xfrm>
                    <a:off x="6804000" y="3396165"/>
                    <a:ext cx="3823914" cy="38427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ko-KR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local dipole orientation vector (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Times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</m:acc>
                      </m:oMath>
                    </a14:m>
                    <a:r>
                      <a:rPr lang="en-US" altLang="ko-KR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 =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Times" panose="020206030504050203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Times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lang="en-US" altLang="ko-KR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) </a:t>
                    </a:r>
                  </a:p>
                </p:txBody>
              </p:sp>
            </mc:Choice>
            <mc:Fallback xmlns=""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D3FC2CE7-136F-46DE-A305-E3DB773D745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4000" y="3396165"/>
                    <a:ext cx="3823914" cy="38427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276" t="-6349" r="-13397" b="-2539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E4E59644-1371-41D7-ADAF-691392D70FE5}"/>
                      </a:ext>
                    </a:extLst>
                  </p:cNvPr>
                  <p:cNvSpPr/>
                  <p:nvPr/>
                </p:nvSpPr>
                <p:spPr>
                  <a:xfrm>
                    <a:off x="6777690" y="4109934"/>
                    <a:ext cx="50199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ko-KR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Times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Times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E4E59644-1371-41D7-ADAF-691392D70F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7690" y="4109934"/>
                    <a:ext cx="501996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3333" r="-8537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88DB50B3-9493-4FBF-B83C-5BFB3C371DAB}"/>
                      </a:ext>
                    </a:extLst>
                  </p:cNvPr>
                  <p:cNvSpPr/>
                  <p:nvPr/>
                </p:nvSpPr>
                <p:spPr>
                  <a:xfrm>
                    <a:off x="6804000" y="3742241"/>
                    <a:ext cx="2766398" cy="4062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ko-KR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center orientation vector (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Times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</m:acc>
                      </m:oMath>
                    </a14:m>
                    <a:r>
                      <a:rPr lang="en-US" altLang="ko-KR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)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88DB50B3-9493-4FBF-B83C-5BFB3C371D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4000" y="3742241"/>
                    <a:ext cx="2766398" cy="4062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762" t="-9091" r="-5727" b="-1515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7" name="정육면체 6">
            <a:extLst>
              <a:ext uri="{FF2B5EF4-FFF2-40B4-BE49-F238E27FC236}">
                <a16:creationId xmlns:a16="http://schemas.microsoft.com/office/drawing/2014/main" id="{1CBE073E-467E-45BE-B33A-FD0D31B9C24E}"/>
              </a:ext>
            </a:extLst>
          </p:cNvPr>
          <p:cNvSpPr/>
          <p:nvPr/>
        </p:nvSpPr>
        <p:spPr>
          <a:xfrm>
            <a:off x="7037263" y="1440000"/>
            <a:ext cx="2520000" cy="2520000"/>
          </a:xfrm>
          <a:prstGeom prst="cub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정육면체 64">
            <a:extLst>
              <a:ext uri="{FF2B5EF4-FFF2-40B4-BE49-F238E27FC236}">
                <a16:creationId xmlns:a16="http://schemas.microsoft.com/office/drawing/2014/main" id="{38C45568-784C-4C94-AB1C-1E28932B47A2}"/>
              </a:ext>
            </a:extLst>
          </p:cNvPr>
          <p:cNvSpPr/>
          <p:nvPr/>
        </p:nvSpPr>
        <p:spPr>
          <a:xfrm rot="10800000">
            <a:off x="7037264" y="1440001"/>
            <a:ext cx="2520000" cy="2520000"/>
          </a:xfrm>
          <a:prstGeom prst="cub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4EBDC4A-D110-48D9-A8BC-DEB1F6B07AFA}"/>
              </a:ext>
            </a:extLst>
          </p:cNvPr>
          <p:cNvSpPr/>
          <p:nvPr/>
        </p:nvSpPr>
        <p:spPr>
          <a:xfrm>
            <a:off x="6857263" y="1891458"/>
            <a:ext cx="360000" cy="36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4CED54A-3A85-4B41-A985-274A17464D55}"/>
              </a:ext>
            </a:extLst>
          </p:cNvPr>
          <p:cNvSpPr/>
          <p:nvPr/>
        </p:nvSpPr>
        <p:spPr>
          <a:xfrm>
            <a:off x="8747977" y="1891458"/>
            <a:ext cx="360000" cy="36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783826E9-D44D-4236-B978-AB21AFB32D21}"/>
              </a:ext>
            </a:extLst>
          </p:cNvPr>
          <p:cNvSpPr/>
          <p:nvPr/>
        </p:nvSpPr>
        <p:spPr>
          <a:xfrm>
            <a:off x="7486771" y="1260000"/>
            <a:ext cx="360000" cy="36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F44269E6-2C2F-40FE-842D-15111CB72AEE}"/>
              </a:ext>
            </a:extLst>
          </p:cNvPr>
          <p:cNvSpPr/>
          <p:nvPr/>
        </p:nvSpPr>
        <p:spPr>
          <a:xfrm>
            <a:off x="9375860" y="1260747"/>
            <a:ext cx="360000" cy="36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1C9400B-AEFD-4D79-802B-74A5B21AAEA4}"/>
              </a:ext>
            </a:extLst>
          </p:cNvPr>
          <p:cNvSpPr/>
          <p:nvPr/>
        </p:nvSpPr>
        <p:spPr>
          <a:xfrm>
            <a:off x="8297264" y="270000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ED6987BE-F71F-45BF-BF89-35CD5150EF77}"/>
              </a:ext>
            </a:extLst>
          </p:cNvPr>
          <p:cNvSpPr/>
          <p:nvPr/>
        </p:nvSpPr>
        <p:spPr>
          <a:xfrm>
            <a:off x="8297264" y="198000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5D03648-E195-4095-A0CB-732C93AB1837}"/>
              </a:ext>
            </a:extLst>
          </p:cNvPr>
          <p:cNvSpPr/>
          <p:nvPr/>
        </p:nvSpPr>
        <p:spPr>
          <a:xfrm>
            <a:off x="9017264" y="270000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0A21F9F1-1070-42F0-9E7D-B2196EDE0F9A}"/>
              </a:ext>
            </a:extLst>
          </p:cNvPr>
          <p:cNvCxnSpPr>
            <a:cxnSpLocks/>
          </p:cNvCxnSpPr>
          <p:nvPr/>
        </p:nvCxnSpPr>
        <p:spPr>
          <a:xfrm rot="8100000">
            <a:off x="7680325" y="2953610"/>
            <a:ext cx="720000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6F5AB0E4-26E5-4B6E-8CBF-71FBC50654D4}"/>
              </a:ext>
            </a:extLst>
          </p:cNvPr>
          <p:cNvSpPr/>
          <p:nvPr/>
        </p:nvSpPr>
        <p:spPr>
          <a:xfrm>
            <a:off x="8117263" y="2520000"/>
            <a:ext cx="360000" cy="360000"/>
          </a:xfrm>
          <a:prstGeom prst="ellipse">
            <a:avLst/>
          </a:prstGeom>
          <a:gradFill>
            <a:gsLst>
              <a:gs pos="51000">
                <a:srgbClr val="0000FF"/>
              </a:gs>
              <a:gs pos="49000">
                <a:srgbClr val="FF0000"/>
              </a:gs>
              <a:gs pos="0">
                <a:srgbClr val="FF0000"/>
              </a:gs>
              <a:gs pos="100000">
                <a:srgbClr val="0000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D3F371B4-AEDE-4D9A-B090-3A508C4272F9}"/>
                  </a:ext>
                </a:extLst>
              </p:cNvPr>
              <p:cNvSpPr/>
              <p:nvPr/>
            </p:nvSpPr>
            <p:spPr>
              <a:xfrm>
                <a:off x="7591418" y="2347340"/>
                <a:ext cx="501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Times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Times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D3F371B4-AEDE-4D9A-B090-3A508C427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418" y="2347340"/>
                <a:ext cx="501996" cy="369332"/>
              </a:xfrm>
              <a:prstGeom prst="rect">
                <a:avLst/>
              </a:prstGeom>
              <a:blipFill>
                <a:blip r:embed="rId5"/>
                <a:stretch>
                  <a:fillRect t="-3279" r="-8434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854D7368-678B-45FD-B54B-CCE6939F18B4}"/>
                  </a:ext>
                </a:extLst>
              </p:cNvPr>
              <p:cNvSpPr/>
              <p:nvPr/>
            </p:nvSpPr>
            <p:spPr>
              <a:xfrm>
                <a:off x="8066263" y="1400022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Times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Times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854D7368-678B-45FD-B54B-CCE6939F1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263" y="1400022"/>
                <a:ext cx="496674" cy="369332"/>
              </a:xfrm>
              <a:prstGeom prst="rect">
                <a:avLst/>
              </a:prstGeom>
              <a:blipFill>
                <a:blip r:embed="rId6"/>
                <a:stretch>
                  <a:fillRect t="-3333" r="-8537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55D00B65-343D-4388-8B81-1DF44A58CDF1}"/>
                  </a:ext>
                </a:extLst>
              </p:cNvPr>
              <p:cNvSpPr/>
              <p:nvPr/>
            </p:nvSpPr>
            <p:spPr>
              <a:xfrm>
                <a:off x="7975473" y="2859419"/>
                <a:ext cx="501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Times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Times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55D00B65-343D-4388-8B81-1DF44A58C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473" y="2859419"/>
                <a:ext cx="501996" cy="369332"/>
              </a:xfrm>
              <a:prstGeom prst="rect">
                <a:avLst/>
              </a:prstGeom>
              <a:blipFill>
                <a:blip r:embed="rId7"/>
                <a:stretch>
                  <a:fillRect t="-3279" r="-8434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6708A38-2597-4395-A1A5-22B99D52F1C5}"/>
              </a:ext>
            </a:extLst>
          </p:cNvPr>
          <p:cNvCxnSpPr>
            <a:cxnSpLocks/>
          </p:cNvCxnSpPr>
          <p:nvPr/>
        </p:nvCxnSpPr>
        <p:spPr>
          <a:xfrm flipV="1">
            <a:off x="7037263" y="3979050"/>
            <a:ext cx="0" cy="3600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6529AE15-F55F-47F7-BBAC-D3FB00C959F7}"/>
              </a:ext>
            </a:extLst>
          </p:cNvPr>
          <p:cNvCxnSpPr>
            <a:cxnSpLocks/>
          </p:cNvCxnSpPr>
          <p:nvPr/>
        </p:nvCxnSpPr>
        <p:spPr>
          <a:xfrm flipV="1">
            <a:off x="8915640" y="3979050"/>
            <a:ext cx="0" cy="3600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F82A176-212D-43BC-95B6-0301396BA713}"/>
              </a:ext>
            </a:extLst>
          </p:cNvPr>
          <p:cNvCxnSpPr>
            <a:cxnSpLocks/>
          </p:cNvCxnSpPr>
          <p:nvPr/>
        </p:nvCxnSpPr>
        <p:spPr>
          <a:xfrm>
            <a:off x="7051978" y="4089992"/>
            <a:ext cx="184699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9AF33BC-F9DE-4C7A-91EE-76B1186B6639}"/>
              </a:ext>
            </a:extLst>
          </p:cNvPr>
          <p:cNvSpPr/>
          <p:nvPr/>
        </p:nvSpPr>
        <p:spPr>
          <a:xfrm>
            <a:off x="7656492" y="4089991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4.5Å</a:t>
            </a:r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BEC1C69-669C-4202-8C29-4C10F5479D58}"/>
              </a:ext>
            </a:extLst>
          </p:cNvPr>
          <p:cNvSpPr txBox="1"/>
          <p:nvPr/>
        </p:nvSpPr>
        <p:spPr>
          <a:xfrm>
            <a:off x="2832675" y="482069"/>
            <a:ext cx="432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3AB3B1-3B2E-4900-B257-2A413CCB2CE5}"/>
              </a:ext>
            </a:extLst>
          </p:cNvPr>
          <p:cNvSpPr txBox="1"/>
          <p:nvPr/>
        </p:nvSpPr>
        <p:spPr>
          <a:xfrm>
            <a:off x="6830934" y="482069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9018AD7-66A8-4F5F-820C-C8419799A517}"/>
              </a:ext>
            </a:extLst>
          </p:cNvPr>
          <p:cNvGrpSpPr/>
          <p:nvPr/>
        </p:nvGrpSpPr>
        <p:grpSpPr>
          <a:xfrm>
            <a:off x="7181263" y="5040000"/>
            <a:ext cx="2886762" cy="715408"/>
            <a:chOff x="6804000" y="3396165"/>
            <a:chExt cx="2886762" cy="715408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D4AC0C6F-A2E9-414A-8D70-8D7940FE1008}"/>
                </a:ext>
              </a:extLst>
            </p:cNvPr>
            <p:cNvSpPr/>
            <p:nvPr/>
          </p:nvSpPr>
          <p:spPr>
            <a:xfrm>
              <a:off x="6804000" y="3396165"/>
              <a:ext cx="2886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Residue center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7FAADF43-7E92-49BE-81A2-F16BC8A096B9}"/>
                </a:ext>
              </a:extLst>
            </p:cNvPr>
            <p:cNvSpPr/>
            <p:nvPr/>
          </p:nvSpPr>
          <p:spPr>
            <a:xfrm>
              <a:off x="6804000" y="3742241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Probe</a:t>
              </a:r>
              <a:endParaRPr lang="ko-KR" altLang="en-US" dirty="0"/>
            </a:p>
          </p:txBody>
        </p:sp>
      </p:grpSp>
      <p:sp>
        <p:nvSpPr>
          <p:cNvPr id="109" name="타원 108">
            <a:extLst>
              <a:ext uri="{FF2B5EF4-FFF2-40B4-BE49-F238E27FC236}">
                <a16:creationId xmlns:a16="http://schemas.microsoft.com/office/drawing/2014/main" id="{C7E3B68C-E1C8-4865-AE1E-6D690013E42E}"/>
              </a:ext>
            </a:extLst>
          </p:cNvPr>
          <p:cNvSpPr/>
          <p:nvPr/>
        </p:nvSpPr>
        <p:spPr>
          <a:xfrm>
            <a:off x="6920934" y="5106136"/>
            <a:ext cx="252000" cy="25200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F7D71E2-B736-43FB-8D3A-CEC28DB29DC5}"/>
              </a:ext>
            </a:extLst>
          </p:cNvPr>
          <p:cNvSpPr/>
          <p:nvPr/>
        </p:nvSpPr>
        <p:spPr>
          <a:xfrm>
            <a:off x="6911263" y="5477835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4B118C3-19E9-4DD5-A05C-74F0C2CDAFB0}"/>
              </a:ext>
            </a:extLst>
          </p:cNvPr>
          <p:cNvSpPr txBox="1"/>
          <p:nvPr/>
        </p:nvSpPr>
        <p:spPr>
          <a:xfrm>
            <a:off x="0" y="0"/>
            <a:ext cx="126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637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7461D90-EF58-4D9F-8D43-462E26FCD8D8}"/>
              </a:ext>
            </a:extLst>
          </p:cNvPr>
          <p:cNvSpPr txBox="1"/>
          <p:nvPr/>
        </p:nvSpPr>
        <p:spPr>
          <a:xfrm>
            <a:off x="3420000" y="1980000"/>
            <a:ext cx="2880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module</a:t>
            </a:r>
          </a:p>
          <a:p>
            <a:pPr algn="ctr"/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4A6E0-B2ED-4F2F-8A18-D00923920042}"/>
              </a:ext>
            </a:extLst>
          </p:cNvPr>
          <p:cNvSpPr txBox="1"/>
          <p:nvPr/>
        </p:nvSpPr>
        <p:spPr>
          <a:xfrm>
            <a:off x="2880000" y="360000"/>
            <a:ext cx="1800000" cy="36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features</a:t>
            </a:r>
          </a:p>
        </p:txBody>
      </p:sp>
      <p:sp>
        <p:nvSpPr>
          <p:cNvPr id="4" name="순서도: 데이터 3">
            <a:extLst>
              <a:ext uri="{FF2B5EF4-FFF2-40B4-BE49-F238E27FC236}">
                <a16:creationId xmlns:a16="http://schemas.microsoft.com/office/drawing/2014/main" id="{A54D33CD-7889-4F0A-959E-C8348EEE1114}"/>
              </a:ext>
            </a:extLst>
          </p:cNvPr>
          <p:cNvSpPr/>
          <p:nvPr/>
        </p:nvSpPr>
        <p:spPr>
          <a:xfrm>
            <a:off x="3600000" y="-720000"/>
            <a:ext cx="2520000" cy="720000"/>
          </a:xfrm>
          <a:prstGeom prst="flowChartInputOutpu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structure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1AD2D-7AE7-4355-8A15-F960F5911490}"/>
              </a:ext>
            </a:extLst>
          </p:cNvPr>
          <p:cNvSpPr txBox="1"/>
          <p:nvPr/>
        </p:nvSpPr>
        <p:spPr>
          <a:xfrm>
            <a:off x="2880000" y="900000"/>
            <a:ext cx="1800000" cy="72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 type Embedding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1330AB-F6FC-45CD-92F7-0A924E29B9BF}"/>
              </a:ext>
            </a:extLst>
          </p:cNvPr>
          <p:cNvSpPr txBox="1"/>
          <p:nvPr/>
        </p:nvSpPr>
        <p:spPr>
          <a:xfrm>
            <a:off x="3600000" y="3240000"/>
            <a:ext cx="2520000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ConvSE3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E4E188-76FA-4FF2-B61B-A91EF64B5509}"/>
              </a:ext>
            </a:extLst>
          </p:cNvPr>
          <p:cNvSpPr txBox="1"/>
          <p:nvPr/>
        </p:nvSpPr>
        <p:spPr>
          <a:xfrm>
            <a:off x="2160000" y="5220000"/>
            <a:ext cx="2520000" cy="36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Displacement vector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5B9612-BF5A-4BF7-BE97-E55982DF37CB}"/>
              </a:ext>
            </a:extLst>
          </p:cNvPr>
          <p:cNvSpPr txBox="1"/>
          <p:nvPr/>
        </p:nvSpPr>
        <p:spPr>
          <a:xfrm>
            <a:off x="5040000" y="5220000"/>
            <a:ext cx="2520000" cy="36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Probability-like score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2719D3-209A-4FB2-A703-4A2FBAB25B11}"/>
              </a:ext>
            </a:extLst>
          </p:cNvPr>
          <p:cNvSpPr txBox="1"/>
          <p:nvPr/>
        </p:nvSpPr>
        <p:spPr>
          <a:xfrm>
            <a:off x="5040000" y="360000"/>
            <a:ext cx="1800000" cy="36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features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30F2A5-A80C-4919-B3D3-F6D85CB324FD}"/>
              </a:ext>
            </a:extLst>
          </p:cNvPr>
          <p:cNvSpPr txBox="1"/>
          <p:nvPr/>
        </p:nvSpPr>
        <p:spPr>
          <a:xfrm>
            <a:off x="3420000" y="3960000"/>
            <a:ext cx="2880000" cy="9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module</a:t>
            </a:r>
          </a:p>
          <a:p>
            <a:pPr algn="ctr"/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D619B9-A0FE-4E20-B5C4-2F1612C4DEB6}"/>
              </a:ext>
            </a:extLst>
          </p:cNvPr>
          <p:cNvSpPr txBox="1"/>
          <p:nvPr/>
        </p:nvSpPr>
        <p:spPr>
          <a:xfrm>
            <a:off x="3600000" y="2340000"/>
            <a:ext cx="2520000" cy="72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SE(3)-Transformer</a:t>
            </a:r>
          </a:p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BEF97F-9A5E-4FC8-BB6E-E34AA58F610B}"/>
              </a:ext>
            </a:extLst>
          </p:cNvPr>
          <p:cNvSpPr txBox="1"/>
          <p:nvPr/>
        </p:nvSpPr>
        <p:spPr>
          <a:xfrm>
            <a:off x="3600000" y="4356000"/>
            <a:ext cx="2520000" cy="36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linear blocks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9BB12F-0328-4FE7-917A-14B92E991677}"/>
              </a:ext>
            </a:extLst>
          </p:cNvPr>
          <p:cNvSpPr txBox="1"/>
          <p:nvPr/>
        </p:nvSpPr>
        <p:spPr>
          <a:xfrm>
            <a:off x="5040000" y="5760000"/>
            <a:ext cx="2520000" cy="36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entropy loss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6D4B76-089E-44DA-9193-86C43B6F79A3}"/>
              </a:ext>
            </a:extLst>
          </p:cNvPr>
          <p:cNvSpPr txBox="1"/>
          <p:nvPr/>
        </p:nvSpPr>
        <p:spPr>
          <a:xfrm>
            <a:off x="2160000" y="5755334"/>
            <a:ext cx="2520000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RMSD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AD18ED39-C544-4861-BBA1-15A6DA634658}"/>
              </a:ext>
            </a:extLst>
          </p:cNvPr>
          <p:cNvCxnSpPr>
            <a:stCxn id="4" idx="3"/>
            <a:endCxn id="3" idx="0"/>
          </p:cNvCxnSpPr>
          <p:nvPr/>
        </p:nvCxnSpPr>
        <p:spPr>
          <a:xfrm rot="5400000">
            <a:off x="4014000" y="-234000"/>
            <a:ext cx="360000" cy="82800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EC9C888-D015-46F3-95D7-466CE2C6D5B1}"/>
              </a:ext>
            </a:extLst>
          </p:cNvPr>
          <p:cNvCxnSpPr>
            <a:stCxn id="4" idx="4"/>
            <a:endCxn id="28" idx="0"/>
          </p:cNvCxnSpPr>
          <p:nvPr/>
        </p:nvCxnSpPr>
        <p:spPr>
          <a:xfrm rot="16200000" flipH="1">
            <a:off x="5220000" y="-360000"/>
            <a:ext cx="360000" cy="108000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D9010C5-420C-4464-93F2-2E0619F6A715}"/>
              </a:ext>
            </a:extLst>
          </p:cNvPr>
          <p:cNvCxnSpPr>
            <a:stCxn id="3" idx="2"/>
            <a:endCxn id="12" idx="0"/>
          </p:cNvCxnSpPr>
          <p:nvPr/>
        </p:nvCxnSpPr>
        <p:spPr>
          <a:xfrm>
            <a:off x="3780000" y="720000"/>
            <a:ext cx="0" cy="18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5748E2C-5E9E-4BF3-9CD8-E00A586D66EF}"/>
              </a:ext>
            </a:extLst>
          </p:cNvPr>
          <p:cNvCxnSpPr>
            <a:stCxn id="28" idx="2"/>
            <a:endCxn id="27" idx="0"/>
          </p:cNvCxnSpPr>
          <p:nvPr/>
        </p:nvCxnSpPr>
        <p:spPr>
          <a:xfrm rot="5400000">
            <a:off x="4770000" y="810000"/>
            <a:ext cx="1260000" cy="1080000"/>
          </a:xfrm>
          <a:prstGeom prst="bentConnector3">
            <a:avLst>
              <a:gd name="adj1" fmla="val 8574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70F726B9-F9CD-45B2-89FD-E6DB5CA84416}"/>
              </a:ext>
            </a:extLst>
          </p:cNvPr>
          <p:cNvCxnSpPr>
            <a:stCxn id="12" idx="2"/>
            <a:endCxn id="27" idx="0"/>
          </p:cNvCxnSpPr>
          <p:nvPr/>
        </p:nvCxnSpPr>
        <p:spPr>
          <a:xfrm rot="16200000" flipH="1">
            <a:off x="4140000" y="1260000"/>
            <a:ext cx="360000" cy="108000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8B42463-4C5E-4943-8D52-EE90B89E0F09}"/>
              </a:ext>
            </a:extLst>
          </p:cNvPr>
          <p:cNvCxnSpPr>
            <a:stCxn id="34" idx="2"/>
            <a:endCxn id="21" idx="0"/>
          </p:cNvCxnSpPr>
          <p:nvPr/>
        </p:nvCxnSpPr>
        <p:spPr>
          <a:xfrm>
            <a:off x="4860000" y="3060000"/>
            <a:ext cx="0" cy="18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F456733-5EB8-463B-AAD9-0B063CDFAF3F}"/>
              </a:ext>
            </a:extLst>
          </p:cNvPr>
          <p:cNvCxnSpPr>
            <a:stCxn id="27" idx="2"/>
            <a:endCxn id="30" idx="0"/>
          </p:cNvCxnSpPr>
          <p:nvPr/>
        </p:nvCxnSpPr>
        <p:spPr>
          <a:xfrm>
            <a:off x="4860000" y="3780000"/>
            <a:ext cx="0" cy="18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79C4018-9298-459E-90F8-9C3CA9D0C38F}"/>
              </a:ext>
            </a:extLst>
          </p:cNvPr>
          <p:cNvGrpSpPr/>
          <p:nvPr/>
        </p:nvGrpSpPr>
        <p:grpSpPr>
          <a:xfrm>
            <a:off x="6719356" y="888573"/>
            <a:ext cx="2880000" cy="1800000"/>
            <a:chOff x="7199999" y="540000"/>
            <a:chExt cx="2880000" cy="18000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B0C174-123D-476E-B7D9-8FF709CB563A}"/>
                </a:ext>
              </a:extLst>
            </p:cNvPr>
            <p:cNvSpPr txBox="1"/>
            <p:nvPr/>
          </p:nvSpPr>
          <p:spPr>
            <a:xfrm>
              <a:off x="7199999" y="540000"/>
              <a:ext cx="2880000" cy="18000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b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b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b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b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b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b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C4099D-6EB1-45E9-8B4E-1DFA6EF3309E}"/>
                </a:ext>
              </a:extLst>
            </p:cNvPr>
            <p:cNvSpPr txBox="1"/>
            <p:nvPr/>
          </p:nvSpPr>
          <p:spPr>
            <a:xfrm>
              <a:off x="7380000" y="720000"/>
              <a:ext cx="2520000" cy="36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SE(3)-Transformer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69860A-917A-495E-A6A6-09389990E045}"/>
                </a:ext>
              </a:extLst>
            </p:cNvPr>
            <p:cNvSpPr txBox="1"/>
            <p:nvPr/>
          </p:nvSpPr>
          <p:spPr>
            <a:xfrm>
              <a:off x="7380000" y="1260000"/>
              <a:ext cx="2520000" cy="36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LayerNorm</a:t>
              </a:r>
              <a:endPara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7236FE-CCEB-44C5-ABBF-672F50D784DE}"/>
                </a:ext>
              </a:extLst>
            </p:cNvPr>
            <p:cNvSpPr txBox="1"/>
            <p:nvPr/>
          </p:nvSpPr>
          <p:spPr>
            <a:xfrm>
              <a:off x="7380000" y="1800666"/>
              <a:ext cx="2520000" cy="36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ELU</a:t>
              </a: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FA9E654E-1CDF-4E1B-A3BB-DC1886EB1FB2}"/>
                </a:ext>
              </a:extLst>
            </p:cNvPr>
            <p:cNvCxnSpPr>
              <a:stCxn id="31" idx="2"/>
              <a:endCxn id="32" idx="0"/>
            </p:cNvCxnSpPr>
            <p:nvPr/>
          </p:nvCxnSpPr>
          <p:spPr>
            <a:xfrm>
              <a:off x="8640000" y="1080000"/>
              <a:ext cx="0" cy="1800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1C381C1C-CDA8-49D8-AFF5-2999C09CF38C}"/>
                </a:ext>
              </a:extLst>
            </p:cNvPr>
            <p:cNvCxnSpPr>
              <a:stCxn id="32" idx="2"/>
              <a:endCxn id="33" idx="0"/>
            </p:cNvCxnSpPr>
            <p:nvPr/>
          </p:nvCxnSpPr>
          <p:spPr>
            <a:xfrm>
              <a:off x="8640000" y="1620000"/>
              <a:ext cx="0" cy="180666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662B47B-7872-4523-A6BF-AEE4A36C855E}"/>
              </a:ext>
            </a:extLst>
          </p:cNvPr>
          <p:cNvSpPr txBox="1"/>
          <p:nvPr/>
        </p:nvSpPr>
        <p:spPr>
          <a:xfrm>
            <a:off x="6719356" y="3053239"/>
            <a:ext cx="288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b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7345437-EA5A-485A-9B1A-04A055C5F6F9}"/>
              </a:ext>
            </a:extLst>
          </p:cNvPr>
          <p:cNvSpPr txBox="1"/>
          <p:nvPr/>
        </p:nvSpPr>
        <p:spPr>
          <a:xfrm>
            <a:off x="6899357" y="3228573"/>
            <a:ext cx="2520000" cy="36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LayerNorm</a:t>
            </a:r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E875FA-80CE-4E30-BD7C-0E4733306664}"/>
              </a:ext>
            </a:extLst>
          </p:cNvPr>
          <p:cNvSpPr txBox="1"/>
          <p:nvPr/>
        </p:nvSpPr>
        <p:spPr>
          <a:xfrm>
            <a:off x="6899357" y="3768573"/>
            <a:ext cx="2520000" cy="36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ELU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2A11FB9-5E84-4F1C-9BF6-B6531669338D}"/>
              </a:ext>
            </a:extLst>
          </p:cNvPr>
          <p:cNvSpPr txBox="1"/>
          <p:nvPr/>
        </p:nvSpPr>
        <p:spPr>
          <a:xfrm>
            <a:off x="6899357" y="4304573"/>
            <a:ext cx="2520000" cy="36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LinearSE3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162A6E5-45DE-4929-A874-6942034DB3B7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>
            <a:off x="8159357" y="3588573"/>
            <a:ext cx="0" cy="18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C286F87-FAD6-408B-8AAC-894078E225FF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>
            <a:off x="8159357" y="4128573"/>
            <a:ext cx="0" cy="17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61A0D1B-6A27-4865-B6D0-17EE49A60758}"/>
              </a:ext>
            </a:extLst>
          </p:cNvPr>
          <p:cNvCxnSpPr>
            <a:cxnSpLocks/>
          </p:cNvCxnSpPr>
          <p:nvPr/>
        </p:nvCxnSpPr>
        <p:spPr>
          <a:xfrm flipH="1">
            <a:off x="6120000" y="895334"/>
            <a:ext cx="572900" cy="1444666"/>
          </a:xfrm>
          <a:prstGeom prst="line">
            <a:avLst/>
          </a:prstGeom>
          <a:ln w="25400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AB388ED4-011B-4C4F-B4A0-6FDF4DC6878B}"/>
              </a:ext>
            </a:extLst>
          </p:cNvPr>
          <p:cNvCxnSpPr/>
          <p:nvPr/>
        </p:nvCxnSpPr>
        <p:spPr>
          <a:xfrm flipV="1">
            <a:off x="6120000" y="2688573"/>
            <a:ext cx="599356" cy="371427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D24847F-723B-467B-A797-1ED62CD416F0}"/>
              </a:ext>
            </a:extLst>
          </p:cNvPr>
          <p:cNvCxnSpPr/>
          <p:nvPr/>
        </p:nvCxnSpPr>
        <p:spPr>
          <a:xfrm flipV="1">
            <a:off x="6120000" y="3053239"/>
            <a:ext cx="599356" cy="1302761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F0367E1-1A50-41EF-A561-8E96707441A4}"/>
              </a:ext>
            </a:extLst>
          </p:cNvPr>
          <p:cNvCxnSpPr>
            <a:cxnSpLocks/>
          </p:cNvCxnSpPr>
          <p:nvPr/>
        </p:nvCxnSpPr>
        <p:spPr>
          <a:xfrm>
            <a:off x="6120000" y="4716000"/>
            <a:ext cx="599356" cy="13723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FA9FA2D6-9F91-4539-9D0F-7DB437F9F42E}"/>
              </a:ext>
            </a:extLst>
          </p:cNvPr>
          <p:cNvCxnSpPr>
            <a:stCxn id="30" idx="2"/>
            <a:endCxn id="25" idx="0"/>
          </p:cNvCxnSpPr>
          <p:nvPr/>
        </p:nvCxnSpPr>
        <p:spPr>
          <a:xfrm rot="5400000">
            <a:off x="3960000" y="4320000"/>
            <a:ext cx="360000" cy="144000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D710F8D1-2B91-409C-8146-1FE3F4E79061}"/>
              </a:ext>
            </a:extLst>
          </p:cNvPr>
          <p:cNvCxnSpPr>
            <a:stCxn id="30" idx="2"/>
            <a:endCxn id="26" idx="0"/>
          </p:cNvCxnSpPr>
          <p:nvPr/>
        </p:nvCxnSpPr>
        <p:spPr>
          <a:xfrm rot="16200000" flipH="1">
            <a:off x="5400000" y="4320000"/>
            <a:ext cx="360000" cy="144000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A1867C2-3205-49FA-B355-BE86A6631EDF}"/>
              </a:ext>
            </a:extLst>
          </p:cNvPr>
          <p:cNvCxnSpPr>
            <a:stCxn id="26" idx="2"/>
            <a:endCxn id="37" idx="0"/>
          </p:cNvCxnSpPr>
          <p:nvPr/>
        </p:nvCxnSpPr>
        <p:spPr>
          <a:xfrm>
            <a:off x="6300000" y="5580000"/>
            <a:ext cx="0" cy="18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AFD7093-A90B-4881-89BE-C1A7518BD418}"/>
              </a:ext>
            </a:extLst>
          </p:cNvPr>
          <p:cNvCxnSpPr>
            <a:stCxn id="25" idx="2"/>
            <a:endCxn id="38" idx="0"/>
          </p:cNvCxnSpPr>
          <p:nvPr/>
        </p:nvCxnSpPr>
        <p:spPr>
          <a:xfrm>
            <a:off x="3420000" y="5580000"/>
            <a:ext cx="0" cy="1753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5E4F59B-79EA-49CA-B2DE-54123153E63B}"/>
              </a:ext>
            </a:extLst>
          </p:cNvPr>
          <p:cNvSpPr txBox="1"/>
          <p:nvPr/>
        </p:nvSpPr>
        <p:spPr>
          <a:xfrm>
            <a:off x="0" y="0"/>
            <a:ext cx="126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89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0"/>
            <a:ext cx="126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20000"/>
            <a:ext cx="3887997" cy="25919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2" y="719999"/>
            <a:ext cx="3887998" cy="25919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312000"/>
            <a:ext cx="3887998" cy="25919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2" y="3312000"/>
            <a:ext cx="3887998" cy="2591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379" y="540000"/>
            <a:ext cx="432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32000" y="540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32000" y="3132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000" y="3132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970969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0"/>
            <a:ext cx="126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720000"/>
            <a:ext cx="3887995" cy="25919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2" y="719999"/>
            <a:ext cx="3887997" cy="25919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312000"/>
            <a:ext cx="3887997" cy="25919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2" y="3312000"/>
            <a:ext cx="3887997" cy="25919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379" y="540000"/>
            <a:ext cx="432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32000" y="540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32000" y="3132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000" y="3132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25C9995-B891-4D8D-B7DB-AAF6DF5FF3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04000"/>
            <a:ext cx="3887995" cy="25919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AD5A69-25DC-4CA8-983A-9FC81B9DC2A6}"/>
              </a:ext>
            </a:extLst>
          </p:cNvPr>
          <p:cNvSpPr txBox="1"/>
          <p:nvPr/>
        </p:nvSpPr>
        <p:spPr>
          <a:xfrm>
            <a:off x="144000" y="5724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2180141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0"/>
            <a:ext cx="126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7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1" y="720000"/>
            <a:ext cx="3455996" cy="25919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302" y="719999"/>
            <a:ext cx="3455997" cy="25919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379" y="540000"/>
            <a:ext cx="432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84300" y="540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453228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0"/>
            <a:ext cx="126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8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720000"/>
            <a:ext cx="3887994" cy="25919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3" y="719999"/>
            <a:ext cx="3887995" cy="25919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312000"/>
            <a:ext cx="3887995" cy="25919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3" y="3312000"/>
            <a:ext cx="3887995" cy="25919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379" y="540000"/>
            <a:ext cx="432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32000" y="540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32000" y="3132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000" y="3132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3584683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173</Words>
  <Application>Microsoft Office PowerPoint</Application>
  <PresentationFormat>와이드스크린</PresentationFormat>
  <Paragraphs>68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Arial</vt:lpstr>
      <vt:lpstr>Cambria Math</vt:lpstr>
      <vt:lpstr>Times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shado</dc:creator>
  <cp:lastModifiedBy>shado</cp:lastModifiedBy>
  <cp:revision>252</cp:revision>
  <dcterms:created xsi:type="dcterms:W3CDTF">2024-01-17T11:40:54Z</dcterms:created>
  <dcterms:modified xsi:type="dcterms:W3CDTF">2024-03-22T09:58:43Z</dcterms:modified>
</cp:coreProperties>
</file>